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handoutMasterIdLst>
    <p:handoutMasterId r:id="rId6"/>
  </p:handoutMasterIdLst>
  <p:sldIdLst>
    <p:sldId id="375" r:id="rId2"/>
    <p:sldId id="521" r:id="rId3"/>
    <p:sldId id="522" r:id="rId4"/>
    <p:sldId id="38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55C061-3A53-4168-928E-D280B3061046}" v="4" dt="2022-12-01T15:13:44.9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86" d="100"/>
          <a:sy n="86" d="100"/>
        </p:scale>
        <p:origin x="461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12/1/2022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הנחיות למיני-פרויקט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8554914" y="1889760"/>
            <a:ext cx="3206779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מיני-פרויקט שני</a:t>
            </a: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טבלת סיכונים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DBD523B-A1C8-B2CC-61DE-9363587944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9312978"/>
              </p:ext>
            </p:extLst>
          </p:nvPr>
        </p:nvGraphicFramePr>
        <p:xfrm>
          <a:off x="1226659" y="3125277"/>
          <a:ext cx="10005645" cy="2712816"/>
        </p:xfrm>
        <a:graphic>
          <a:graphicData uri="http://schemas.openxmlformats.org/drawingml/2006/table">
            <a:tbl>
              <a:tblPr rtl="1" firstRow="1" firstCol="1" bandRow="1">
                <a:tableStyleId>{5C22544A-7EE6-4342-B048-85BDC9FD1C3A}</a:tableStyleId>
              </a:tblPr>
              <a:tblGrid>
                <a:gridCol w="1069042">
                  <a:extLst>
                    <a:ext uri="{9D8B030D-6E8A-4147-A177-3AD203B41FA5}">
                      <a16:colId xmlns:a16="http://schemas.microsoft.com/office/drawing/2014/main" val="817441866"/>
                    </a:ext>
                  </a:extLst>
                </a:gridCol>
                <a:gridCol w="1169558">
                  <a:extLst>
                    <a:ext uri="{9D8B030D-6E8A-4147-A177-3AD203B41FA5}">
                      <a16:colId xmlns:a16="http://schemas.microsoft.com/office/drawing/2014/main" val="3071983486"/>
                    </a:ext>
                  </a:extLst>
                </a:gridCol>
                <a:gridCol w="933046">
                  <a:extLst>
                    <a:ext uri="{9D8B030D-6E8A-4147-A177-3AD203B41FA5}">
                      <a16:colId xmlns:a16="http://schemas.microsoft.com/office/drawing/2014/main" val="182044198"/>
                    </a:ext>
                  </a:extLst>
                </a:gridCol>
                <a:gridCol w="1089717">
                  <a:extLst>
                    <a:ext uri="{9D8B030D-6E8A-4147-A177-3AD203B41FA5}">
                      <a16:colId xmlns:a16="http://schemas.microsoft.com/office/drawing/2014/main" val="2098129206"/>
                    </a:ext>
                  </a:extLst>
                </a:gridCol>
                <a:gridCol w="1524262">
                  <a:extLst>
                    <a:ext uri="{9D8B030D-6E8A-4147-A177-3AD203B41FA5}">
                      <a16:colId xmlns:a16="http://schemas.microsoft.com/office/drawing/2014/main" val="1676231745"/>
                    </a:ext>
                  </a:extLst>
                </a:gridCol>
                <a:gridCol w="1236666">
                  <a:extLst>
                    <a:ext uri="{9D8B030D-6E8A-4147-A177-3AD203B41FA5}">
                      <a16:colId xmlns:a16="http://schemas.microsoft.com/office/drawing/2014/main" val="884528082"/>
                    </a:ext>
                  </a:extLst>
                </a:gridCol>
                <a:gridCol w="1850204">
                  <a:extLst>
                    <a:ext uri="{9D8B030D-6E8A-4147-A177-3AD203B41FA5}">
                      <a16:colId xmlns:a16="http://schemas.microsoft.com/office/drawing/2014/main" val="2485529701"/>
                    </a:ext>
                  </a:extLst>
                </a:gridCol>
                <a:gridCol w="1133150">
                  <a:extLst>
                    <a:ext uri="{9D8B030D-6E8A-4147-A177-3AD203B41FA5}">
                      <a16:colId xmlns:a16="http://schemas.microsoft.com/office/drawing/2014/main" val="944836970"/>
                    </a:ext>
                  </a:extLst>
                </a:gridCol>
              </a:tblGrid>
              <a:tr h="284493"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גורם סיכון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>
                          <a:effectLst/>
                        </a:rPr>
                        <a:t>סיכון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>
                          <a:effectLst/>
                        </a:rPr>
                        <a:t>סיכוי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>
                          <a:effectLst/>
                        </a:rPr>
                        <a:t>חומרה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>
                          <a:effectLst/>
                        </a:rPr>
                        <a:t>רמה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</a:rPr>
                        <a:t>Mitigation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סוג סיכון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סטאטוס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3571817"/>
                  </a:ext>
                </a:extLst>
              </a:tr>
              <a:tr h="2428323"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גורם ידוע כיום שעלול לגרום לסיכון להתממש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בעיה שעדיין לא התרחשה ועלולה להתרחש בעתיד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הסיכוי שהסיכון יתממש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מידת הנזק שהסיכון יגרום אם הוא יתממש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מכפלה של הסיכוי כפול מידת החומרה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תוכנית שניתן לבצע היום על מנת למזער או למנוע מהסיכון להתממש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מוצר\פרויקט:</a:t>
                      </a:r>
                      <a:endParaRPr lang="en-US" sz="1400" dirty="0">
                        <a:effectLst/>
                      </a:endParaRPr>
                    </a:p>
                    <a:p>
                      <a:pPr marL="285750" indent="-285750"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he-IL" sz="1400" b="1" dirty="0">
                          <a:effectLst/>
                        </a:rPr>
                        <a:t>סיכוני מוצר </a:t>
                      </a:r>
                      <a:r>
                        <a:rPr lang="he-IL" sz="1400" dirty="0">
                          <a:effectLst/>
                        </a:rPr>
                        <a:t>הם סיכונים שיגרמו נזק ללקוח</a:t>
                      </a:r>
                      <a:endParaRPr lang="en-US" sz="1400" dirty="0">
                        <a:effectLst/>
                      </a:endParaRPr>
                    </a:p>
                    <a:p>
                      <a:pPr marL="285750" indent="-285750"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  <a:buFont typeface="Wingdings" panose="05000000000000000000" pitchFamily="2" charset="2"/>
                        <a:buChar char="v"/>
                      </a:pPr>
                      <a:r>
                        <a:rPr lang="he-IL" sz="1400" dirty="0">
                          <a:effectLst/>
                        </a:rPr>
                        <a:t> </a:t>
                      </a:r>
                      <a:r>
                        <a:rPr lang="he-IL" sz="1400" b="1" dirty="0">
                          <a:effectLst/>
                        </a:rPr>
                        <a:t>סיכוני פרויקטי</a:t>
                      </a:r>
                      <a:br>
                        <a:rPr lang="en-US" sz="1400" b="1" dirty="0">
                          <a:effectLst/>
                        </a:rPr>
                      </a:br>
                      <a:r>
                        <a:rPr lang="he-IL" sz="1400" dirty="0">
                          <a:effectLst/>
                        </a:rPr>
                        <a:t>יפגעו בפרויקט 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 rtl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he-IL" sz="1400" dirty="0">
                          <a:effectLst/>
                        </a:rPr>
                        <a:t>מתוך רשימת סטאטוסים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7760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1466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הנחיות למיני-פרויקט</a:t>
            </a: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AD16726-3C21-C04F-83A6-F10CC5F0A22E}"/>
              </a:ext>
            </a:extLst>
          </p:cNvPr>
          <p:cNvSpPr txBox="1">
            <a:spLocks/>
          </p:cNvSpPr>
          <p:nvPr/>
        </p:nvSpPr>
        <p:spPr>
          <a:xfrm>
            <a:off x="5635984" y="1889760"/>
            <a:ext cx="6125710" cy="446658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מיני-פרויקט שני</a:t>
            </a: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דירוג סטאטוסים: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CRITICAL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- הבאג הזה קריטי מספיק כדי לקרוס את המערכת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HIGHT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- לחוסר פונקציונליות של התוכנית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MEDIUM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- באג מונע מאזורים אחרים של המוצר להיבדק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LOW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- השפעה מינימלית על השימוש במוצר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1AEE87-FD50-573B-848B-145BCEF22F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092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993" y="2766218"/>
            <a:ext cx="4672011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שאלות?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4189</TotalTime>
  <Words>124</Words>
  <Application>Microsoft Office PowerPoint</Application>
  <PresentationFormat>מסך רחב</PresentationFormat>
  <Paragraphs>31</Paragraphs>
  <Slides>4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הנחיות למיני-פרויקט</vt:lpstr>
      <vt:lpstr>הנחיות למיני-פרויקט</vt:lpstr>
      <vt:lpstr>שאלות?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Erga Karvat</cp:lastModifiedBy>
  <cp:revision>26</cp:revision>
  <dcterms:created xsi:type="dcterms:W3CDTF">2022-03-07T11:44:47Z</dcterms:created>
  <dcterms:modified xsi:type="dcterms:W3CDTF">2022-12-01T17:19:08Z</dcterms:modified>
</cp:coreProperties>
</file>

<file path=docProps/thumbnail.jpeg>
</file>